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49D89-B687-AB45-A935-6481B7C0B662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98983-CD8C-EF4B-A5E6-9EC319D05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1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8983-CD8C-EF4B-A5E6-9EC319D05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0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5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1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9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2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8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BA4E-ADFD-F048-9FDC-704A0D94A63C}" type="datetimeFigureOut">
              <a:rPr lang="en-US" smtClean="0"/>
              <a:t>28/09/16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7967" y="2215092"/>
            <a:ext cx="7772400" cy="1470025"/>
          </a:xfrm>
        </p:spPr>
        <p:txBody>
          <a:bodyPr>
            <a:normAutofit/>
          </a:bodyPr>
          <a:lstStyle/>
          <a:p>
            <a:r>
              <a:rPr lang="en-US" sz="8000" dirty="0" smtClean="0">
                <a:cs typeface="Adobe Arabic"/>
              </a:rPr>
              <a:t>Board Games</a:t>
            </a:r>
            <a:endParaRPr lang="en-US" sz="8000" dirty="0">
              <a:cs typeface="Adobe Arab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417" y="6191250"/>
            <a:ext cx="302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Aline</a:t>
            </a:r>
            <a:r>
              <a:rPr lang="en-US" dirty="0" smtClean="0"/>
              <a:t> </a:t>
            </a:r>
            <a:r>
              <a:rPr lang="en-US" dirty="0" err="1" smtClean="0"/>
              <a:t>Barbiaux</a:t>
            </a:r>
            <a:r>
              <a:rPr lang="en-US" dirty="0" smtClean="0"/>
              <a:t> – Manon Libert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Passionate </a:t>
            </a:r>
            <a:r>
              <a:rPr lang="en-US" dirty="0" smtClean="0"/>
              <a:t>people </a:t>
            </a:r>
            <a:r>
              <a:rPr lang="en-US" dirty="0" smtClean="0"/>
              <a:t>– Toy library</a:t>
            </a:r>
            <a:endParaRPr lang="en-US" dirty="0"/>
          </a:p>
        </p:txBody>
      </p:sp>
      <p:pic>
        <p:nvPicPr>
          <p:cNvPr id="5" name="Picture 4" descr="P10201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14" y="1704573"/>
            <a:ext cx="6740968" cy="50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6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Nerd Alert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2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74638"/>
            <a:ext cx="8229600" cy="1143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dirty="0" smtClean="0"/>
              <a:t>How board games </a:t>
            </a:r>
            <a:r>
              <a:rPr lang="is-IS" sz="6000" b="1" dirty="0" smtClean="0"/>
              <a:t>…</a:t>
            </a:r>
            <a:endParaRPr lang="en-US" sz="6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8449" y="1600200"/>
            <a:ext cx="8229600" cy="4525963"/>
          </a:xfrm>
        </p:spPr>
        <p:txBody>
          <a:bodyPr/>
          <a:lstStyle/>
          <a:p>
            <a:r>
              <a:rPr lang="en-US" b="1" dirty="0" smtClean="0"/>
              <a:t>Were invented</a:t>
            </a:r>
          </a:p>
          <a:p>
            <a:r>
              <a:rPr lang="en-US" b="1" dirty="0" smtClean="0"/>
              <a:t>Have various types</a:t>
            </a:r>
          </a:p>
          <a:p>
            <a:r>
              <a:rPr lang="en-US" b="1" dirty="0" smtClean="0"/>
              <a:t>Are used in education</a:t>
            </a:r>
          </a:p>
          <a:p>
            <a:r>
              <a:rPr lang="en-US" b="1" dirty="0" smtClean="0"/>
              <a:t>Turned into a passion</a:t>
            </a:r>
          </a:p>
          <a:p>
            <a:r>
              <a:rPr lang="en-US" b="1" dirty="0" smtClean="0"/>
              <a:t>Got computerized</a:t>
            </a:r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39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Invention &amp;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6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education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2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Passionate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Poker WSOP</a:t>
            </a:r>
          </a:p>
          <a:p>
            <a:r>
              <a:rPr lang="en-US" dirty="0" smtClean="0"/>
              <a:t>Club</a:t>
            </a:r>
          </a:p>
          <a:p>
            <a:r>
              <a:rPr lang="en-US" dirty="0" smtClean="0"/>
              <a:t>board games cafés</a:t>
            </a:r>
          </a:p>
          <a:p>
            <a:r>
              <a:rPr lang="en-US" dirty="0" smtClean="0"/>
              <a:t>Toy Library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730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Passionate </a:t>
            </a:r>
            <a:r>
              <a:rPr lang="en-US" dirty="0" smtClean="0"/>
              <a:t>people - Poker</a:t>
            </a:r>
            <a:endParaRPr lang="en-US" dirty="0"/>
          </a:p>
        </p:txBody>
      </p:sp>
      <p:pic>
        <p:nvPicPr>
          <p:cNvPr id="6" name="Picture 5" descr="Capture d’écran 2016-09-28 à 20.56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5" y="1584706"/>
            <a:ext cx="8352958" cy="1759013"/>
          </a:xfrm>
          <a:prstGeom prst="rect">
            <a:avLst/>
          </a:prstGeom>
          <a:ln w="1905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ame 8"/>
          <p:cNvSpPr/>
          <p:nvPr/>
        </p:nvSpPr>
        <p:spPr>
          <a:xfrm>
            <a:off x="2366395" y="1715179"/>
            <a:ext cx="987808" cy="27138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KingsCasin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3909"/>
          <a:stretch/>
        </p:blipFill>
        <p:spPr>
          <a:xfrm>
            <a:off x="3473608" y="3940973"/>
            <a:ext cx="3861251" cy="2532098"/>
          </a:xfrm>
          <a:prstGeom prst="rect">
            <a:avLst/>
          </a:prstGeom>
        </p:spPr>
      </p:pic>
      <p:pic>
        <p:nvPicPr>
          <p:cNvPr id="12" name="Picture 11" descr="Black c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" y="4450780"/>
            <a:ext cx="3355172" cy="2287808"/>
          </a:xfrm>
          <a:prstGeom prst="rect">
            <a:avLst/>
          </a:prstGeom>
        </p:spPr>
      </p:pic>
      <p:pic>
        <p:nvPicPr>
          <p:cNvPr id="13" name="Picture 12" descr="Blue chi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6" y="3940973"/>
            <a:ext cx="3499388" cy="2386145"/>
          </a:xfrm>
          <a:prstGeom prst="rect">
            <a:avLst/>
          </a:prstGeom>
        </p:spPr>
      </p:pic>
      <p:pic>
        <p:nvPicPr>
          <p:cNvPr id="14" name="Picture 13" descr="Green chi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5" y="3672636"/>
            <a:ext cx="3340189" cy="2277591"/>
          </a:xfrm>
          <a:prstGeom prst="rect">
            <a:avLst/>
          </a:prstGeom>
        </p:spPr>
      </p:pic>
      <p:pic>
        <p:nvPicPr>
          <p:cNvPr id="15" name="Picture 14" descr="king 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764">
            <a:off x="6704885" y="1890812"/>
            <a:ext cx="2194179" cy="3134542"/>
          </a:xfrm>
          <a:prstGeom prst="rect">
            <a:avLst/>
          </a:prstGeom>
        </p:spPr>
      </p:pic>
      <p:pic>
        <p:nvPicPr>
          <p:cNvPr id="16" name="Picture 15" descr="queen 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3289">
            <a:off x="6709992" y="2846582"/>
            <a:ext cx="2414162" cy="34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9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Passionate </a:t>
            </a:r>
            <a:r>
              <a:rPr lang="en-US" dirty="0" smtClean="0"/>
              <a:t>people - clubs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small associations</a:t>
            </a:r>
          </a:p>
          <a:p>
            <a:r>
              <a:rPr lang="en-US" dirty="0" smtClean="0"/>
              <a:t>Outside performance</a:t>
            </a:r>
          </a:p>
          <a:p>
            <a:r>
              <a:rPr lang="en-US" dirty="0" smtClean="0"/>
              <a:t>Essen, worldwide capital of board games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62dc20c0898d3a115fb9bb290edcaa54-13834156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43" y="3502937"/>
            <a:ext cx="5427512" cy="30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5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Passionate </a:t>
            </a:r>
            <a:r>
              <a:rPr lang="en-US" dirty="0" smtClean="0"/>
              <a:t>people </a:t>
            </a:r>
            <a:r>
              <a:rPr lang="en-US" dirty="0" smtClean="0"/>
              <a:t>– </a:t>
            </a:r>
            <a:r>
              <a:rPr lang="en-US" dirty="0" err="1" smtClean="0"/>
              <a:t>Bord</a:t>
            </a:r>
            <a:r>
              <a:rPr lang="en-US" dirty="0" smtClean="0"/>
              <a:t> Game Café</a:t>
            </a:r>
            <a:endParaRPr lang="en-US" dirty="0"/>
          </a:p>
        </p:txBody>
      </p:sp>
      <p:pic>
        <p:nvPicPr>
          <p:cNvPr id="6" name="Picture 5" descr="im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78" y="1689027"/>
            <a:ext cx="3554223" cy="2808188"/>
          </a:xfrm>
          <a:prstGeom prst="rect">
            <a:avLst/>
          </a:prstGeom>
        </p:spPr>
      </p:pic>
      <p:pic>
        <p:nvPicPr>
          <p:cNvPr id="7" name="Picture 6" descr="castle-board-game-caf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8" y="1689027"/>
            <a:ext cx="4565112" cy="2315757"/>
          </a:xfrm>
          <a:prstGeom prst="rect">
            <a:avLst/>
          </a:prstGeom>
        </p:spPr>
      </p:pic>
      <p:pic>
        <p:nvPicPr>
          <p:cNvPr id="8" name="Picture 7" descr="ob_e6ef12_11148838-761482383969588-588561940917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81" y="3680034"/>
            <a:ext cx="4303380" cy="28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80</Words>
  <Application>Microsoft Macintosh PowerPoint</Application>
  <PresentationFormat>On-screen Show (4:3)</PresentationFormat>
  <Paragraphs>25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Board Games</vt:lpstr>
      <vt:lpstr>How board games …</vt:lpstr>
      <vt:lpstr>Invention &amp; History</vt:lpstr>
      <vt:lpstr>Various types</vt:lpstr>
      <vt:lpstr>What about education ?</vt:lpstr>
      <vt:lpstr>Passionate people</vt:lpstr>
      <vt:lpstr>Passionate people - Poker</vt:lpstr>
      <vt:lpstr>Passionate people - clubs</vt:lpstr>
      <vt:lpstr>Passionate people – Bord Game Café</vt:lpstr>
      <vt:lpstr>Passionate people – Toy library</vt:lpstr>
      <vt:lpstr>Nerd Alert 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</dc:title>
  <dc:creator>Manon Libert</dc:creator>
  <cp:lastModifiedBy>Manon Libert</cp:lastModifiedBy>
  <cp:revision>21</cp:revision>
  <dcterms:created xsi:type="dcterms:W3CDTF">2016-09-28T09:11:32Z</dcterms:created>
  <dcterms:modified xsi:type="dcterms:W3CDTF">2016-09-28T19:33:20Z</dcterms:modified>
</cp:coreProperties>
</file>